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sldIdLst>
    <p:sldId id="263" r:id="rId2"/>
    <p:sldId id="260" r:id="rId3"/>
    <p:sldId id="264" r:id="rId4"/>
    <p:sldId id="265" r:id="rId5"/>
    <p:sldId id="282" r:id="rId6"/>
    <p:sldId id="267" r:id="rId7"/>
    <p:sldId id="268" r:id="rId8"/>
    <p:sldId id="281" r:id="rId9"/>
    <p:sldId id="271" r:id="rId10"/>
    <p:sldId id="273" r:id="rId11"/>
    <p:sldId id="275" r:id="rId12"/>
    <p:sldId id="269" r:id="rId13"/>
    <p:sldId id="278" r:id="rId14"/>
    <p:sldId id="279" r:id="rId15"/>
    <p:sldId id="280" r:id="rId16"/>
  </p:sldIdLst>
  <p:sldSz cx="10691813" cy="7559675"/>
  <p:notesSz cx="10691813" cy="7559675"/>
  <p:embeddedFontLst>
    <p:embeddedFont>
      <p:font typeface="Corbel" panose="020B05030202040202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4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1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ED0AC-0277-4E25-8FF3-4DE7558F6A35}" v="12" dt="2026-01-27T14:18:45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400" y="48"/>
      </p:cViewPr>
      <p:guideLst>
        <p:guide orient="horz" pos="2404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ta Singh" userId="ef88bea7-0358-4cbb-a14b-b8333ac99446" providerId="ADAL" clId="{9B12A464-53BA-43E3-A521-92C0B8BA41E9}"/>
    <pc:docChg chg="undo custSel addSld delSld modSld">
      <pc:chgData name="Kavita Singh" userId="ef88bea7-0358-4cbb-a14b-b8333ac99446" providerId="ADAL" clId="{9B12A464-53BA-43E3-A521-92C0B8BA41E9}" dt="2026-01-27T14:19:01.331" v="53"/>
      <pc:docMkLst>
        <pc:docMk/>
      </pc:docMkLst>
      <pc:sldChg chg="modSp mod">
        <pc:chgData name="Kavita Singh" userId="ef88bea7-0358-4cbb-a14b-b8333ac99446" providerId="ADAL" clId="{9B12A464-53BA-43E3-A521-92C0B8BA41E9}" dt="2026-01-27T14:19:01.331" v="53"/>
        <pc:sldMkLst>
          <pc:docMk/>
          <pc:sldMk cId="3181880139" sldId="260"/>
        </pc:sldMkLst>
        <pc:spChg chg="mod">
          <ac:chgData name="Kavita Singh" userId="ef88bea7-0358-4cbb-a14b-b8333ac99446" providerId="ADAL" clId="{9B12A464-53BA-43E3-A521-92C0B8BA41E9}" dt="2026-01-27T14:19:01.331" v="53"/>
          <ac:spMkLst>
            <pc:docMk/>
            <pc:sldMk cId="3181880139" sldId="260"/>
            <ac:spMk id="6" creationId="{7192066B-706C-BB72-18EC-85AFD65813EF}"/>
          </ac:spMkLst>
        </pc:spChg>
      </pc:sldChg>
      <pc:sldChg chg="modSp mod">
        <pc:chgData name="Kavita Singh" userId="ef88bea7-0358-4cbb-a14b-b8333ac99446" providerId="ADAL" clId="{9B12A464-53BA-43E3-A521-92C0B8BA41E9}" dt="2026-01-27T14:14:03.807" v="43" actId="1076"/>
        <pc:sldMkLst>
          <pc:docMk/>
          <pc:sldMk cId="1896252216" sldId="263"/>
        </pc:sldMkLst>
        <pc:spChg chg="mod">
          <ac:chgData name="Kavita Singh" userId="ef88bea7-0358-4cbb-a14b-b8333ac99446" providerId="ADAL" clId="{9B12A464-53BA-43E3-A521-92C0B8BA41E9}" dt="2026-01-27T14:14:03.807" v="43" actId="1076"/>
          <ac:spMkLst>
            <pc:docMk/>
            <pc:sldMk cId="1896252216" sldId="263"/>
            <ac:spMk id="39" creationId="{DB08B5E9-0034-6850-2CBB-454818F185BE}"/>
          </ac:spMkLst>
        </pc:spChg>
      </pc:sldChg>
      <pc:sldChg chg="addSp delSp modSp mod">
        <pc:chgData name="Kavita Singh" userId="ef88bea7-0358-4cbb-a14b-b8333ac99446" providerId="ADAL" clId="{9B12A464-53BA-43E3-A521-92C0B8BA41E9}" dt="2026-01-27T06:18:33.780" v="18" actId="14100"/>
        <pc:sldMkLst>
          <pc:docMk/>
          <pc:sldMk cId="2114561069" sldId="265"/>
        </pc:sldMkLst>
        <pc:spChg chg="mod">
          <ac:chgData name="Kavita Singh" userId="ef88bea7-0358-4cbb-a14b-b8333ac99446" providerId="ADAL" clId="{9B12A464-53BA-43E3-A521-92C0B8BA41E9}" dt="2026-01-27T06:17:41.861" v="11" actId="1076"/>
          <ac:spMkLst>
            <pc:docMk/>
            <pc:sldMk cId="2114561069" sldId="265"/>
            <ac:spMk id="6" creationId="{C066A643-48CE-80F5-2F2F-4AD5BBFA301F}"/>
          </ac:spMkLst>
        </pc:spChg>
        <pc:picChg chg="del">
          <ac:chgData name="Kavita Singh" userId="ef88bea7-0358-4cbb-a14b-b8333ac99446" providerId="ADAL" clId="{9B12A464-53BA-43E3-A521-92C0B8BA41E9}" dt="2026-01-27T06:08:44.613" v="0" actId="478"/>
          <ac:picMkLst>
            <pc:docMk/>
            <pc:sldMk cId="2114561069" sldId="265"/>
            <ac:picMk id="3" creationId="{F4CAD488-17C2-4D93-96C1-EF977A7125E6}"/>
          </ac:picMkLst>
        </pc:picChg>
        <pc:picChg chg="add mod">
          <ac:chgData name="Kavita Singh" userId="ef88bea7-0358-4cbb-a14b-b8333ac99446" providerId="ADAL" clId="{9B12A464-53BA-43E3-A521-92C0B8BA41E9}" dt="2026-01-27T06:18:33.780" v="18" actId="14100"/>
          <ac:picMkLst>
            <pc:docMk/>
            <pc:sldMk cId="2114561069" sldId="265"/>
            <ac:picMk id="4" creationId="{5D889ABD-1957-5472-C216-70C369B91B79}"/>
          </ac:picMkLst>
        </pc:picChg>
      </pc:sldChg>
      <pc:sldChg chg="delSp add del mod setBg">
        <pc:chgData name="Kavita Singh" userId="ef88bea7-0358-4cbb-a14b-b8333ac99446" providerId="ADAL" clId="{9B12A464-53BA-43E3-A521-92C0B8BA41E9}" dt="2026-01-27T06:39:51.316" v="24" actId="47"/>
        <pc:sldMkLst>
          <pc:docMk/>
          <pc:sldMk cId="525410521" sldId="282"/>
        </pc:sldMkLst>
        <pc:spChg chg="del">
          <ac:chgData name="Kavita Singh" userId="ef88bea7-0358-4cbb-a14b-b8333ac99446" providerId="ADAL" clId="{9B12A464-53BA-43E3-A521-92C0B8BA41E9}" dt="2026-01-27T06:38:52.586" v="23" actId="478"/>
          <ac:spMkLst>
            <pc:docMk/>
            <pc:sldMk cId="525410521" sldId="282"/>
            <ac:spMk id="6" creationId="{8C1416FD-1FCD-A409-BD0D-1FFA2BCC5117}"/>
          </ac:spMkLst>
        </pc:spChg>
        <pc:picChg chg="del">
          <ac:chgData name="Kavita Singh" userId="ef88bea7-0358-4cbb-a14b-b8333ac99446" providerId="ADAL" clId="{9B12A464-53BA-43E3-A521-92C0B8BA41E9}" dt="2026-01-27T06:38:50.549" v="22" actId="478"/>
          <ac:picMkLst>
            <pc:docMk/>
            <pc:sldMk cId="525410521" sldId="282"/>
            <ac:picMk id="4" creationId="{DEA84156-315F-02EB-3F7A-3032C2A8FE27}"/>
          </ac:picMkLst>
        </pc:picChg>
      </pc:sldChg>
      <pc:sldChg chg="addSp delSp modSp add mod setBg">
        <pc:chgData name="Kavita Singh" userId="ef88bea7-0358-4cbb-a14b-b8333ac99446" providerId="ADAL" clId="{9B12A464-53BA-43E3-A521-92C0B8BA41E9}" dt="2026-01-27T06:41:02.165" v="42" actId="1076"/>
        <pc:sldMkLst>
          <pc:docMk/>
          <pc:sldMk cId="1622079585" sldId="282"/>
        </pc:sldMkLst>
        <pc:spChg chg="del">
          <ac:chgData name="Kavita Singh" userId="ef88bea7-0358-4cbb-a14b-b8333ac99446" providerId="ADAL" clId="{9B12A464-53BA-43E3-A521-92C0B8BA41E9}" dt="2026-01-27T06:40:26.600" v="28" actId="478"/>
          <ac:spMkLst>
            <pc:docMk/>
            <pc:sldMk cId="1622079585" sldId="282"/>
            <ac:spMk id="6" creationId="{0FB32D88-74B8-21AB-1631-9397FA8BCCF1}"/>
          </ac:spMkLst>
        </pc:spChg>
        <pc:picChg chg="del">
          <ac:chgData name="Kavita Singh" userId="ef88bea7-0358-4cbb-a14b-b8333ac99446" providerId="ADAL" clId="{9B12A464-53BA-43E3-A521-92C0B8BA41E9}" dt="2026-01-27T06:40:27.861" v="29" actId="478"/>
          <ac:picMkLst>
            <pc:docMk/>
            <pc:sldMk cId="1622079585" sldId="282"/>
            <ac:picMk id="3" creationId="{DCF9265C-C15C-17B9-3374-E263878EE468}"/>
          </ac:picMkLst>
        </pc:picChg>
        <pc:picChg chg="add mod modCrop">
          <ac:chgData name="Kavita Singh" userId="ef88bea7-0358-4cbb-a14b-b8333ac99446" providerId="ADAL" clId="{9B12A464-53BA-43E3-A521-92C0B8BA41E9}" dt="2026-01-27T06:41:02.165" v="42" actId="1076"/>
          <ac:picMkLst>
            <pc:docMk/>
            <pc:sldMk cId="1622079585" sldId="282"/>
            <ac:picMk id="4" creationId="{5B7CA941-6362-F532-1099-9B8BC23BA8B1}"/>
          </ac:picMkLst>
        </pc:picChg>
      </pc:sldChg>
      <pc:sldChg chg="new del">
        <pc:chgData name="Kavita Singh" userId="ef88bea7-0358-4cbb-a14b-b8333ac99446" providerId="ADAL" clId="{9B12A464-53BA-43E3-A521-92C0B8BA41E9}" dt="2026-01-27T06:38:34.476" v="20" actId="47"/>
        <pc:sldMkLst>
          <pc:docMk/>
          <pc:sldMk cId="2716964529" sldId="282"/>
        </pc:sldMkLst>
      </pc:sldChg>
      <pc:sldChg chg="add del setBg">
        <pc:chgData name="Kavita Singh" userId="ef88bea7-0358-4cbb-a14b-b8333ac99446" providerId="ADAL" clId="{9B12A464-53BA-43E3-A521-92C0B8BA41E9}" dt="2026-01-27T06:40:10.456" v="26" actId="47"/>
        <pc:sldMkLst>
          <pc:docMk/>
          <pc:sldMk cId="2857329554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3835" y="201590"/>
            <a:ext cx="10264140" cy="715649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401" y="972656"/>
            <a:ext cx="8740557" cy="3225461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14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9179" y="4265556"/>
            <a:ext cx="7689003" cy="1530195"/>
          </a:xfrm>
        </p:spPr>
        <p:txBody>
          <a:bodyPr>
            <a:normAutofit/>
          </a:bodyPr>
          <a:lstStyle>
            <a:lvl1pPr marL="0" indent="0" algn="ctr">
              <a:spcBef>
                <a:spcPts val="1102"/>
              </a:spcBef>
              <a:buNone/>
              <a:defRPr sz="1984">
                <a:solidFill>
                  <a:srgbClr val="FFFFFF"/>
                </a:solidFill>
              </a:defRPr>
            </a:lvl1pPr>
            <a:lvl2pPr marL="377979" indent="0" algn="ctr">
              <a:buNone/>
              <a:defRPr sz="1984"/>
            </a:lvl2pPr>
            <a:lvl3pPr marL="755957" indent="0" algn="ctr">
              <a:buNone/>
              <a:defRPr sz="1984"/>
            </a:lvl3pPr>
            <a:lvl4pPr marL="1133936" indent="0" algn="ctr">
              <a:buNone/>
              <a:defRPr sz="1653"/>
            </a:lvl4pPr>
            <a:lvl5pPr marL="1511915" indent="0" algn="ctr">
              <a:buNone/>
              <a:defRPr sz="1653"/>
            </a:lvl5pPr>
            <a:lvl6pPr marL="1889893" indent="0" algn="ctr">
              <a:buNone/>
              <a:defRPr sz="1653"/>
            </a:lvl6pPr>
            <a:lvl7pPr marL="2267872" indent="0" algn="ctr">
              <a:buNone/>
              <a:defRPr sz="1653"/>
            </a:lvl7pPr>
            <a:lvl8pPr marL="2645851" indent="0" algn="ctr">
              <a:buNone/>
              <a:defRPr sz="1653"/>
            </a:lvl8pPr>
            <a:lvl9pPr marL="3023829" indent="0" algn="ctr">
              <a:buNone/>
              <a:defRPr sz="16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35193" y="4115823"/>
            <a:ext cx="72169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7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1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39964"/>
            <a:ext cx="2038127" cy="59637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2358" y="839964"/>
            <a:ext cx="6515324" cy="5963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91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30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02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6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282" y="1293649"/>
            <a:ext cx="8740557" cy="3225461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14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9527" y="4579589"/>
            <a:ext cx="7690087" cy="1503344"/>
          </a:xfrm>
        </p:spPr>
        <p:txBody>
          <a:bodyPr anchor="t">
            <a:normAutofit/>
          </a:bodyPr>
          <a:lstStyle>
            <a:lvl1pPr marL="0" indent="0" algn="ctr">
              <a:buNone/>
              <a:defRPr sz="1984">
                <a:solidFill>
                  <a:schemeClr val="accent1"/>
                </a:solidFill>
              </a:defRPr>
            </a:lvl1pPr>
            <a:lvl2pPr marL="377979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957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3936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915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893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7872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585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3829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737420" y="4431755"/>
            <a:ext cx="72169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2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2358" y="2267902"/>
            <a:ext cx="4169807" cy="4435009"/>
          </a:xfrm>
        </p:spPr>
        <p:txBody>
          <a:bodyPr/>
          <a:lstStyle>
            <a:lvl1pPr>
              <a:defRPr sz="1819"/>
            </a:lvl1pPr>
            <a:lvl2pPr>
              <a:defRPr sz="1653"/>
            </a:lvl2pPr>
            <a:lvl3pPr>
              <a:defRPr sz="1488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6402" y="2267903"/>
            <a:ext cx="4169807" cy="4435009"/>
          </a:xfrm>
        </p:spPr>
        <p:txBody>
          <a:bodyPr/>
          <a:lstStyle>
            <a:lvl1pPr>
              <a:defRPr sz="1819"/>
            </a:lvl1pPr>
            <a:lvl2pPr>
              <a:defRPr sz="1653"/>
            </a:lvl2pPr>
            <a:lvl3pPr>
              <a:defRPr sz="1488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2358" y="2206295"/>
            <a:ext cx="4169807" cy="85676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984" b="1"/>
            </a:lvl1pPr>
            <a:lvl2pPr marL="377979" indent="0">
              <a:buNone/>
              <a:defRPr sz="1653" b="1"/>
            </a:lvl2pPr>
            <a:lvl3pPr marL="755957" indent="0">
              <a:buNone/>
              <a:defRPr sz="1488" b="1"/>
            </a:lvl3pPr>
            <a:lvl4pPr marL="1133936" indent="0">
              <a:buNone/>
              <a:defRPr sz="1323" b="1"/>
            </a:lvl4pPr>
            <a:lvl5pPr marL="1511915" indent="0">
              <a:buNone/>
              <a:defRPr sz="1323" b="1"/>
            </a:lvl5pPr>
            <a:lvl6pPr marL="1889893" indent="0">
              <a:buNone/>
              <a:defRPr sz="1323" b="1"/>
            </a:lvl6pPr>
            <a:lvl7pPr marL="2267872" indent="0">
              <a:buNone/>
              <a:defRPr sz="1323" b="1"/>
            </a:lvl7pPr>
            <a:lvl8pPr marL="2645851" indent="0">
              <a:buNone/>
              <a:defRPr sz="1323" b="1"/>
            </a:lvl8pPr>
            <a:lvl9pPr marL="302382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58" y="2999931"/>
            <a:ext cx="4169807" cy="3729440"/>
          </a:xfrm>
        </p:spPr>
        <p:txBody>
          <a:bodyPr/>
          <a:lstStyle>
            <a:lvl1pPr>
              <a:defRPr sz="1819"/>
            </a:lvl1pPr>
            <a:lvl2pPr>
              <a:defRPr sz="1653"/>
            </a:lvl2pPr>
            <a:lvl3pPr>
              <a:defRPr sz="1488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97771" y="2203563"/>
            <a:ext cx="4169807" cy="85676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984" b="1"/>
            </a:lvl1pPr>
            <a:lvl2pPr marL="377979" indent="0">
              <a:buNone/>
              <a:defRPr sz="1653" b="1"/>
            </a:lvl2pPr>
            <a:lvl3pPr marL="755957" indent="0">
              <a:buNone/>
              <a:defRPr sz="1488" b="1"/>
            </a:lvl3pPr>
            <a:lvl4pPr marL="1133936" indent="0">
              <a:buNone/>
              <a:defRPr sz="1323" b="1"/>
            </a:lvl4pPr>
            <a:lvl5pPr marL="1511915" indent="0">
              <a:buNone/>
              <a:defRPr sz="1323" b="1"/>
            </a:lvl5pPr>
            <a:lvl6pPr marL="1889893" indent="0">
              <a:buNone/>
              <a:defRPr sz="1323" b="1"/>
            </a:lvl6pPr>
            <a:lvl7pPr marL="2267872" indent="0">
              <a:buNone/>
              <a:defRPr sz="1323" b="1"/>
            </a:lvl7pPr>
            <a:lvl8pPr marL="2645851" indent="0">
              <a:buNone/>
              <a:defRPr sz="1323" b="1"/>
            </a:lvl8pPr>
            <a:lvl9pPr marL="302382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97771" y="2997549"/>
            <a:ext cx="4169807" cy="3729440"/>
          </a:xfrm>
        </p:spPr>
        <p:txBody>
          <a:bodyPr/>
          <a:lstStyle>
            <a:lvl1pPr>
              <a:defRPr sz="1819"/>
            </a:lvl1pPr>
            <a:lvl2pPr>
              <a:defRPr sz="1653"/>
            </a:lvl2pPr>
            <a:lvl3pPr>
              <a:defRPr sz="1488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0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2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357" y="1209548"/>
            <a:ext cx="3314462" cy="191511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30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287" y="1209548"/>
            <a:ext cx="4852051" cy="514057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2357" y="3124666"/>
            <a:ext cx="3314462" cy="322546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82"/>
              </a:spcBef>
              <a:buNone/>
              <a:defRPr sz="1405"/>
            </a:lvl1pPr>
            <a:lvl2pPr marL="377979" indent="0">
              <a:buNone/>
              <a:defRPr sz="992"/>
            </a:lvl2pPr>
            <a:lvl3pPr marL="755957" indent="0">
              <a:buNone/>
              <a:defRPr sz="827"/>
            </a:lvl3pPr>
            <a:lvl4pPr marL="1133936" indent="0">
              <a:buNone/>
              <a:defRPr sz="744"/>
            </a:lvl4pPr>
            <a:lvl5pPr marL="1511915" indent="0">
              <a:buNone/>
              <a:defRPr sz="744"/>
            </a:lvl5pPr>
            <a:lvl6pPr marL="1889893" indent="0">
              <a:buNone/>
              <a:defRPr sz="744"/>
            </a:lvl6pPr>
            <a:lvl7pPr marL="2267872" indent="0">
              <a:buNone/>
              <a:defRPr sz="744"/>
            </a:lvl7pPr>
            <a:lvl8pPr marL="2645851" indent="0">
              <a:buNone/>
              <a:defRPr sz="744"/>
            </a:lvl8pPr>
            <a:lvl9pPr marL="3023829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0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357" y="1209548"/>
            <a:ext cx="3314462" cy="1915118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30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99425" y="1179309"/>
            <a:ext cx="4978408" cy="5120421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315"/>
            </a:lvl1pPr>
            <a:lvl2pPr marL="377979" indent="0">
              <a:buNone/>
              <a:defRPr sz="2315"/>
            </a:lvl2pPr>
            <a:lvl3pPr marL="755957" indent="0">
              <a:buNone/>
              <a:defRPr sz="1984"/>
            </a:lvl3pPr>
            <a:lvl4pPr marL="1133936" indent="0">
              <a:buNone/>
              <a:defRPr sz="1653"/>
            </a:lvl4pPr>
            <a:lvl5pPr marL="1511915" indent="0">
              <a:buNone/>
              <a:defRPr sz="1653"/>
            </a:lvl5pPr>
            <a:lvl6pPr marL="1889893" indent="0">
              <a:buNone/>
              <a:defRPr sz="1653"/>
            </a:lvl6pPr>
            <a:lvl7pPr marL="2267872" indent="0">
              <a:buNone/>
              <a:defRPr sz="1653"/>
            </a:lvl7pPr>
            <a:lvl8pPr marL="2645851" indent="0">
              <a:buNone/>
              <a:defRPr sz="1653"/>
            </a:lvl8pPr>
            <a:lvl9pPr marL="3023829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2357" y="3124665"/>
            <a:ext cx="3314462" cy="31750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82"/>
              </a:spcBef>
              <a:buNone/>
              <a:defRPr sz="1405"/>
            </a:lvl1pPr>
            <a:lvl2pPr marL="377979" indent="0">
              <a:buNone/>
              <a:defRPr sz="992"/>
            </a:lvl2pPr>
            <a:lvl3pPr marL="755957" indent="0">
              <a:buNone/>
              <a:defRPr sz="827"/>
            </a:lvl3pPr>
            <a:lvl4pPr marL="1133936" indent="0">
              <a:buNone/>
              <a:defRPr sz="744"/>
            </a:lvl4pPr>
            <a:lvl5pPr marL="1511915" indent="0">
              <a:buNone/>
              <a:defRPr sz="744"/>
            </a:lvl5pPr>
            <a:lvl6pPr marL="1889893" indent="0">
              <a:buNone/>
              <a:defRPr sz="744"/>
            </a:lvl6pPr>
            <a:lvl7pPr marL="2267872" indent="0">
              <a:buNone/>
              <a:defRPr sz="744"/>
            </a:lvl7pPr>
            <a:lvl8pPr marL="2645851" indent="0">
              <a:buNone/>
              <a:defRPr sz="744"/>
            </a:lvl8pPr>
            <a:lvl9pPr marL="3023829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09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3837" y="201592"/>
            <a:ext cx="10264140" cy="71564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2357" y="671971"/>
            <a:ext cx="8660369" cy="1495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2359" y="2267902"/>
            <a:ext cx="8658045" cy="445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2354" y="6860619"/>
            <a:ext cx="204248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63219" y="6860619"/>
            <a:ext cx="413726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2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1562" y="6860619"/>
            <a:ext cx="149627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3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755957" rtl="0" eaLnBrk="1" latinLnBrk="0" hangingPunct="1">
        <a:lnSpc>
          <a:spcPct val="90000"/>
        </a:lnSpc>
        <a:spcBef>
          <a:spcPct val="0"/>
        </a:spcBef>
        <a:buNone/>
        <a:defRPr sz="440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8989" indent="-151191" algn="l" defTabSz="755957" rtl="0" eaLnBrk="1" latinLnBrk="0" hangingPunct="1">
        <a:lnSpc>
          <a:spcPct val="90000"/>
        </a:lnSpc>
        <a:spcBef>
          <a:spcPts val="1102"/>
        </a:spcBef>
        <a:buClr>
          <a:schemeClr val="accent1"/>
        </a:buClr>
        <a:buSzPct val="80000"/>
        <a:buFont typeface="Corbel" pitchFamily="34" charset="0"/>
        <a:buChar char="•"/>
        <a:defRPr sz="2205" kern="1200">
          <a:solidFill>
            <a:schemeClr val="accent1"/>
          </a:solidFill>
          <a:latin typeface="+mn-lt"/>
          <a:ea typeface="+mn-ea"/>
          <a:cs typeface="+mn-cs"/>
        </a:defRPr>
      </a:lvl1pPr>
      <a:lvl2pPr marL="377979" indent="-151191" algn="l" defTabSz="755957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SzPct val="80000"/>
        <a:buFont typeface="Corbel" pitchFamily="34" charset="0"/>
        <a:buChar char="•"/>
        <a:defRPr sz="1984" kern="1200">
          <a:solidFill>
            <a:schemeClr val="accent1"/>
          </a:solidFill>
          <a:latin typeface="+mn-lt"/>
          <a:ea typeface="+mn-ea"/>
          <a:cs typeface="+mn-cs"/>
        </a:defRPr>
      </a:lvl2pPr>
      <a:lvl3pPr marL="604766" indent="-151191" algn="l" defTabSz="755957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SzPct val="80000"/>
        <a:buFont typeface="Corbel" pitchFamily="34" charset="0"/>
        <a:buChar char="•"/>
        <a:defRPr sz="1764" kern="1200">
          <a:solidFill>
            <a:schemeClr val="accent1"/>
          </a:solidFill>
          <a:latin typeface="+mn-lt"/>
          <a:ea typeface="+mn-ea"/>
          <a:cs typeface="+mn-cs"/>
        </a:defRPr>
      </a:lvl3pPr>
      <a:lvl4pPr marL="831553" indent="-151191" algn="l" defTabSz="755957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SzPct val="80000"/>
        <a:buFont typeface="Corbel" pitchFamily="34" charset="0"/>
        <a:buChar char="•"/>
        <a:defRPr sz="1543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14248" indent="-151191" algn="l" defTabSz="755957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SzPct val="80000"/>
        <a:buFont typeface="Corbel" pitchFamily="34" charset="0"/>
        <a:buChar char="•"/>
        <a:defRPr sz="1543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12530" indent="-188989" algn="l" defTabSz="755957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SzPct val="80000"/>
        <a:buFont typeface="Corbel" pitchFamily="34" charset="0"/>
        <a:buChar char="•"/>
        <a:defRPr sz="1543" kern="1200">
          <a:solidFill>
            <a:schemeClr val="accent1"/>
          </a:solidFill>
          <a:latin typeface="+mn-lt"/>
          <a:ea typeface="+mn-ea"/>
          <a:cs typeface="+mn-cs"/>
        </a:defRPr>
      </a:lvl6pPr>
      <a:lvl7pPr marL="1432990" indent="-188989" algn="l" defTabSz="755957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SzPct val="80000"/>
        <a:buFont typeface="Corbel" pitchFamily="34" charset="0"/>
        <a:buChar char="•"/>
        <a:defRPr sz="1543" kern="1200">
          <a:solidFill>
            <a:schemeClr val="accent1"/>
          </a:solidFill>
          <a:latin typeface="+mn-lt"/>
          <a:ea typeface="+mn-ea"/>
          <a:cs typeface="+mn-cs"/>
        </a:defRPr>
      </a:lvl7pPr>
      <a:lvl8pPr marL="1653450" indent="-188989" algn="l" defTabSz="755957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SzPct val="80000"/>
        <a:buFont typeface="Corbel" pitchFamily="34" charset="0"/>
        <a:buChar char="•"/>
        <a:defRPr sz="1543" kern="1200">
          <a:solidFill>
            <a:schemeClr val="accent1"/>
          </a:solidFill>
          <a:latin typeface="+mn-lt"/>
          <a:ea typeface="+mn-ea"/>
          <a:cs typeface="+mn-cs"/>
        </a:defRPr>
      </a:lvl8pPr>
      <a:lvl9pPr marL="1873910" indent="-188989" algn="l" defTabSz="755957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SzPct val="80000"/>
        <a:buFont typeface="Corbel" pitchFamily="34" charset="0"/>
        <a:buChar char="•"/>
        <a:defRPr sz="1543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7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57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36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15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93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72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851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2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3CA3E-A558-82E7-B19D-C3513B12A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">
            <a:extLst>
              <a:ext uri="{FF2B5EF4-FFF2-40B4-BE49-F238E27FC236}">
                <a16:creationId xmlns:a16="http://schemas.microsoft.com/office/drawing/2014/main" id="{7610A937-D7E1-651A-1372-C81540FCB4C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6360" y="627892"/>
            <a:ext cx="3805629" cy="3781904"/>
          </a:xfrm>
          <a:prstGeom prst="rect">
            <a:avLst/>
          </a:prstGeom>
          <a:noFill/>
        </p:spPr>
      </p:pic>
      <p:pic>
        <p:nvPicPr>
          <p:cNvPr id="4" name="Picture 3" descr="A circular emblem with a lion and a lion in the middle&#10;&#10;AI-generated content may be incorrect.">
            <a:extLst>
              <a:ext uri="{FF2B5EF4-FFF2-40B4-BE49-F238E27FC236}">
                <a16:creationId xmlns:a16="http://schemas.microsoft.com/office/drawing/2014/main" id="{2112A622-CEC2-B990-F7AF-B7D339122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61" y="787465"/>
            <a:ext cx="991594" cy="991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9EC0B-BBD7-FDB5-7838-BC97B6E2899D}"/>
              </a:ext>
            </a:extLst>
          </p:cNvPr>
          <p:cNvSpPr txBox="1"/>
          <p:nvPr/>
        </p:nvSpPr>
        <p:spPr>
          <a:xfrm>
            <a:off x="512398" y="1837098"/>
            <a:ext cx="5348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2000" b="1" dirty="0">
                <a:latin typeface="Poppins" panose="00000500000000000000" pitchFamily="2" charset="0"/>
                <a:cs typeface="Poppins" panose="00000500000000000000" pitchFamily="2" charset="0"/>
              </a:rPr>
              <a:t>राज्य नीति आयोग</a:t>
            </a:r>
            <a:endParaRPr lang="en-IN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102">
            <a:extLst>
              <a:ext uri="{FF2B5EF4-FFF2-40B4-BE49-F238E27FC236}">
                <a16:creationId xmlns:a16="http://schemas.microsoft.com/office/drawing/2014/main" id="{8BABF5BB-A618-405E-399D-CAC0E886444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1464" y="512275"/>
            <a:ext cx="2213614" cy="1650586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D96F3-E143-BC1D-7A16-00C467AD25AC}"/>
              </a:ext>
            </a:extLst>
          </p:cNvPr>
          <p:cNvSpPr txBox="1"/>
          <p:nvPr/>
        </p:nvSpPr>
        <p:spPr>
          <a:xfrm>
            <a:off x="2291673" y="4380653"/>
            <a:ext cx="8668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24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@२०४७</a:t>
            </a:r>
            <a:r>
              <a:rPr lang="en-IN" sz="24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hi-IN" sz="24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मॉनिटरिंग डैशबोर्ड </a:t>
            </a:r>
            <a:endParaRPr lang="en-IN" sz="24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sz="24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08B5E9-0034-6850-2CBB-454818F185BE}"/>
              </a:ext>
            </a:extLst>
          </p:cNvPr>
          <p:cNvSpPr txBox="1"/>
          <p:nvPr/>
        </p:nvSpPr>
        <p:spPr>
          <a:xfrm>
            <a:off x="512398" y="5060601"/>
            <a:ext cx="9713635" cy="1323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विज़न @२०४७ के संबंध मे विभागों की मॉनिटरिंग हेतु तैयार किये गए </a:t>
            </a:r>
            <a:r>
              <a:rPr lang="hi-IN" sz="2800" b="1" dirty="0">
                <a:latin typeface="Poppins" panose="00000500000000000000" pitchFamily="2" charset="0"/>
                <a:cs typeface="Poppins" panose="00000500000000000000" pitchFamily="2" charset="0"/>
              </a:rPr>
              <a:t>वेबसाइट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 व </a:t>
            </a:r>
            <a:r>
              <a:rPr lang="hi-IN" sz="2800" b="1" dirty="0">
                <a:latin typeface="Poppins" panose="00000500000000000000" pitchFamily="2" charset="0"/>
                <a:cs typeface="Poppins" panose="00000500000000000000" pitchFamily="2" charset="0"/>
              </a:rPr>
              <a:t>लॉगिन बेस्ड डैशबोर्ड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का प्रारूप 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52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4DD8A-4602-67E7-6CA9-119011915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5733D-C7F3-171C-F95A-8BF3E68EB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18" y="2564938"/>
            <a:ext cx="9840932" cy="444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8DB704-3060-CA51-600A-B55775B8176D}"/>
              </a:ext>
            </a:extLst>
          </p:cNvPr>
          <p:cNvSpPr txBox="1"/>
          <p:nvPr/>
        </p:nvSpPr>
        <p:spPr>
          <a:xfrm>
            <a:off x="358509" y="582728"/>
            <a:ext cx="100138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७ 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लॉगिन बेस्ड डैशबोर्ड 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:  </a:t>
            </a:r>
          </a:p>
          <a:p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विभाग प्रत्येक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Initiative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के लिए आवश्यकता अनुसार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KPI,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KPI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के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Target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तथा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Target Accomplishment Date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भी एंटर कर सकेंगे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|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विभागों के मार्गदर्शन हेतु प्रत्येक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Initiative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के लिए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Suggestive KPIs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भी प्रदर्शित किए जाएंगे।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9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C2A8A-7523-1C8E-ABEA-1E321F726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0E224-5287-43A4-3A39-5EEF155ED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8" y="1535296"/>
            <a:ext cx="9816130" cy="44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80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F4F1C-19D7-3850-3AF1-3A08D741E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F07586-62CA-29BC-1331-9AB2815CF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7" y="1753039"/>
            <a:ext cx="9854583" cy="45114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847823-1DC8-0C1C-1006-80EBE1467558}"/>
              </a:ext>
            </a:extLst>
          </p:cNvPr>
          <p:cNvSpPr txBox="1"/>
          <p:nvPr/>
        </p:nvSpPr>
        <p:spPr>
          <a:xfrm>
            <a:off x="434910" y="800103"/>
            <a:ext cx="9846584" cy="88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७ 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लॉगिन बेस्ड डैशबोर्ड 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: 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विभागों द्वारा उनके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KPI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की गई प्रगति के आधार पर, उनके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Initiatives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के अंतर्गत प्रगति डैशबोर्ड में दिखाई जाएगी।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5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94EBD7-29B1-A873-7EBA-30AD6A63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BB1A83C-64CD-421F-33B0-7E358AF9AD1E}"/>
              </a:ext>
            </a:extLst>
          </p:cNvPr>
          <p:cNvSpPr txBox="1"/>
          <p:nvPr/>
        </p:nvSpPr>
        <p:spPr>
          <a:xfrm>
            <a:off x="396345" y="434889"/>
            <a:ext cx="9846584" cy="88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७ 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लॉगिन बेस्ड डैशबोर्ड 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: 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विभागों द्वारा उनके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KPI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की गई प्रगति के आधार पर,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Theme-wise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प्रगति डैशबोर्ड में दिखाई जाएगी।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5CD6A5-D888-8571-5F2F-4405B4CA5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r="4377"/>
          <a:stretch>
            <a:fillRect/>
          </a:stretch>
        </p:blipFill>
        <p:spPr>
          <a:xfrm>
            <a:off x="200718" y="1406659"/>
            <a:ext cx="10290376" cy="61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33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48BD75-D67E-011C-6F2D-85B30AFD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C2188BB-62E2-C9FF-04FB-3E323243C0ED}"/>
              </a:ext>
            </a:extLst>
          </p:cNvPr>
          <p:cNvSpPr txBox="1"/>
          <p:nvPr/>
        </p:nvSpPr>
        <p:spPr>
          <a:xfrm>
            <a:off x="409722" y="389927"/>
            <a:ext cx="9846584" cy="88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७ 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b="1" dirty="0">
                <a:latin typeface="Poppins" panose="00000500000000000000" pitchFamily="2" charset="0"/>
                <a:cs typeface="Poppins" panose="00000500000000000000" pitchFamily="2" charset="0"/>
              </a:rPr>
              <a:t>लॉगिन बेस्ड डैशबोर्ड 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: 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विभागों द्वारा उनके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KPI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की गई प्रगति के आधार पर, </a:t>
            </a: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Department-wise </a:t>
            </a:r>
            <a:r>
              <a:rPr lang="hi-IN" dirty="0">
                <a:latin typeface="Poppins" panose="00000500000000000000" pitchFamily="2" charset="0"/>
                <a:cs typeface="Poppins" panose="00000500000000000000" pitchFamily="2" charset="0"/>
              </a:rPr>
              <a:t>प्रगति डैशबोर्ड में दिखाई जाएगी।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F8EC17-F4C2-72A5-82B4-F53E0D5D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2054"/>
          <a:stretch>
            <a:fillRect/>
          </a:stretch>
        </p:blipFill>
        <p:spPr>
          <a:xfrm>
            <a:off x="409722" y="1274015"/>
            <a:ext cx="9993992" cy="60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5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B3813-14EB-486D-33F7-CA0B3BD95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D8AE88-E8A6-6EB9-DFC3-8EB630549312}"/>
              </a:ext>
            </a:extLst>
          </p:cNvPr>
          <p:cNvSpPr txBox="1"/>
          <p:nvPr/>
        </p:nvSpPr>
        <p:spPr>
          <a:xfrm>
            <a:off x="448645" y="633946"/>
            <a:ext cx="9867954" cy="5848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sz="2800" b="1" dirty="0">
                <a:latin typeface="Poppins" panose="00000500000000000000" pitchFamily="2" charset="0"/>
                <a:cs typeface="Poppins" panose="00000500000000000000" pitchFamily="2" charset="0"/>
              </a:rPr>
              <a:t>इस प्रकार डैशबोर्ड दो </a:t>
            </a:r>
            <a:r>
              <a:rPr lang="en-IN" sz="2800" b="1" dirty="0">
                <a:latin typeface="Poppins" panose="00000500000000000000" pitchFamily="2" charset="0"/>
                <a:cs typeface="Poppins" panose="00000500000000000000" pitchFamily="2" charset="0"/>
              </a:rPr>
              <a:t>Phases </a:t>
            </a:r>
            <a:r>
              <a:rPr lang="hi-IN" sz="2800" b="1" dirty="0">
                <a:latin typeface="Poppins" panose="00000500000000000000" pitchFamily="2" charset="0"/>
                <a:cs typeface="Poppins" panose="00000500000000000000" pitchFamily="2" charset="0"/>
              </a:rPr>
              <a:t>में </a:t>
            </a:r>
            <a:r>
              <a:rPr lang="en-IN" sz="2800" b="1" dirty="0">
                <a:latin typeface="Poppins" panose="00000500000000000000" pitchFamily="2" charset="0"/>
                <a:cs typeface="Poppins" panose="00000500000000000000" pitchFamily="2" charset="0"/>
              </a:rPr>
              <a:t>Operational </a:t>
            </a:r>
            <a:r>
              <a:rPr lang="hi-IN" sz="2800" b="1" dirty="0">
                <a:latin typeface="Poppins" panose="00000500000000000000" pitchFamily="2" charset="0"/>
                <a:cs typeface="Poppins" panose="00000500000000000000" pitchFamily="2" charset="0"/>
              </a:rPr>
              <a:t>हो सकेगा</a:t>
            </a:r>
            <a:r>
              <a:rPr lang="en-IN" sz="2800" b="1" dirty="0">
                <a:latin typeface="Poppins" panose="00000500000000000000" pitchFamily="2" charset="0"/>
                <a:cs typeface="Poppins" panose="00000500000000000000" pitchFamily="2" charset="0"/>
              </a:rPr>
              <a:t> -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Poppins" panose="00000500000000000000" pitchFamily="2" charset="0"/>
                <a:cs typeface="Poppins" panose="00000500000000000000" pitchFamily="2" charset="0"/>
              </a:rPr>
              <a:t>Phase-1  - 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विभाग अपने प्रत्येक 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Initiative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हेतु 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KPI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का निर्धारण करेंगे।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 KPI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हेतु 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Target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एवं 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Target Accomplishment Date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भी दर्ज किया जायेगा ।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Poppins" panose="00000500000000000000" pitchFamily="2" charset="0"/>
                <a:cs typeface="Poppins" panose="00000500000000000000" pitchFamily="2" charset="0"/>
              </a:rPr>
              <a:t>Phase-2  - 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विभाग द्वारा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समय समय पर 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KPI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हेतु 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Target Value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भरने के पश्चात वे अपने 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Target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 के विरुद्ध</a:t>
            </a:r>
            <a:r>
              <a:rPr lang="en-IN" sz="2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800" dirty="0">
                <a:latin typeface="Poppins" panose="00000500000000000000" pitchFamily="2" charset="0"/>
                <a:cs typeface="Poppins" panose="00000500000000000000" pitchFamily="2" charset="0"/>
              </a:rPr>
              <a:t>अपनी प्रगति को दर्ज कर सकेंगे ।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68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7C21F77A-9542-BFE4-E3E1-098E863C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0" y="1568341"/>
            <a:ext cx="9563232" cy="4422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2066B-706C-BB72-18EC-85AFD65813EF}"/>
              </a:ext>
            </a:extLst>
          </p:cNvPr>
          <p:cNvSpPr txBox="1"/>
          <p:nvPr/>
        </p:nvSpPr>
        <p:spPr>
          <a:xfrm>
            <a:off x="549140" y="759802"/>
            <a:ext cx="9563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i-IN" sz="2400" b="1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sz="2400" b="1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sz="2400" b="1">
                <a:latin typeface="Poppins" panose="00000500000000000000" pitchFamily="2" charset="0"/>
                <a:cs typeface="Poppins" panose="00000500000000000000" pitchFamily="2" charset="0"/>
              </a:rPr>
              <a:t>७ की वेबसाइट </a:t>
            </a:r>
            <a:r>
              <a:rPr lang="hi-IN" sz="2400">
                <a:latin typeface="Poppins" panose="00000500000000000000" pitchFamily="2" charset="0"/>
                <a:cs typeface="Poppins" panose="00000500000000000000" pitchFamily="2" charset="0"/>
              </a:rPr>
              <a:t>- यह </a:t>
            </a:r>
            <a:r>
              <a:rPr lang="en-IN" sz="2400">
                <a:latin typeface="Poppins" panose="00000500000000000000" pitchFamily="2" charset="0"/>
                <a:cs typeface="Poppins" panose="00000500000000000000" pitchFamily="2" charset="0"/>
              </a:rPr>
              <a:t>Public View </a:t>
            </a:r>
            <a:r>
              <a:rPr lang="hi-IN" sz="2400">
                <a:latin typeface="Poppins" panose="00000500000000000000" pitchFamily="2" charset="0"/>
                <a:cs typeface="Poppins" panose="00000500000000000000" pitchFamily="2" charset="0"/>
              </a:rPr>
              <a:t>के लिए होगी । </a:t>
            </a:r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3432D-1AA8-2BC0-C9FC-3CFB1826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resentation&#10;&#10;AI-generated content may be incorrect.">
            <a:extLst>
              <a:ext uri="{FF2B5EF4-FFF2-40B4-BE49-F238E27FC236}">
                <a16:creationId xmlns:a16="http://schemas.microsoft.com/office/drawing/2014/main" id="{BCA75914-6496-D600-BE95-7E7200E8A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8" y="540711"/>
            <a:ext cx="9863178" cy="4089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565CB-EB73-A461-DB46-D2BAE6152F42}"/>
              </a:ext>
            </a:extLst>
          </p:cNvPr>
          <p:cNvSpPr txBox="1"/>
          <p:nvPr/>
        </p:nvSpPr>
        <p:spPr>
          <a:xfrm>
            <a:off x="476688" y="4939014"/>
            <a:ext cx="9855178" cy="1702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७ की वेबसाइट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इसमे मुख्य रूप से विज़न @२०४७ के संबंध मे  जानकारी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तथा 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2400" dirty="0" err="1">
                <a:latin typeface="Poppins" panose="00000500000000000000" pitchFamily="2" charset="0"/>
                <a:cs typeface="Poppins" panose="00000500000000000000" pitchFamily="2" charset="0"/>
              </a:rPr>
              <a:t>माननीय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2400" dirty="0" err="1">
                <a:latin typeface="Poppins" panose="00000500000000000000" pitchFamily="2" charset="0"/>
                <a:cs typeface="Poppins" panose="00000500000000000000" pitchFamily="2" charset="0"/>
              </a:rPr>
              <a:t>मुख्यमंत्री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2400" dirty="0" err="1">
                <a:latin typeface="Poppins" panose="00000500000000000000" pitchFamily="2" charset="0"/>
                <a:cs typeface="Poppins" panose="00000500000000000000" pitchFamily="2" charset="0"/>
              </a:rPr>
              <a:t>का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2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मिनट का वीडियो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 होगा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|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7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35F3E-C95B-DEC2-108A-D22C3DAA4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6A643-48CE-80F5-2F2F-4AD5BBFA301F}"/>
              </a:ext>
            </a:extLst>
          </p:cNvPr>
          <p:cNvSpPr txBox="1"/>
          <p:nvPr/>
        </p:nvSpPr>
        <p:spPr>
          <a:xfrm>
            <a:off x="741459" y="6148607"/>
            <a:ext cx="9525585" cy="1148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७ की वेबसाइट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IN" sz="2400" dirty="0" err="1">
                <a:latin typeface="Poppins" panose="00000500000000000000" pitchFamily="2" charset="0"/>
                <a:cs typeface="Poppins" panose="00000500000000000000" pitchFamily="2" charset="0"/>
              </a:rPr>
              <a:t>विज़न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2400" dirty="0" err="1">
                <a:latin typeface="Poppins" panose="00000500000000000000" pitchFamily="2" charset="0"/>
                <a:cs typeface="Poppins" panose="00000500000000000000" pitchFamily="2" charset="0"/>
              </a:rPr>
              <a:t>की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१३ Themes </a:t>
            </a:r>
            <a:r>
              <a:rPr lang="en-IN" sz="2400" dirty="0" err="1">
                <a:latin typeface="Poppins" panose="00000500000000000000" pitchFamily="2" charset="0"/>
                <a:cs typeface="Poppins" panose="00000500000000000000" pitchFamily="2" charset="0"/>
              </a:rPr>
              <a:t>की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2400" dirty="0" err="1">
                <a:latin typeface="Poppins" panose="00000500000000000000" pitchFamily="2" charset="0"/>
                <a:cs typeface="Poppins" panose="00000500000000000000" pitchFamily="2" charset="0"/>
              </a:rPr>
              <a:t>जानकारी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N" sz="2400" dirty="0" err="1">
                <a:latin typeface="Poppins" panose="00000500000000000000" pitchFamily="2" charset="0"/>
                <a:cs typeface="Poppins" panose="00000500000000000000" pitchFamily="2" charset="0"/>
              </a:rPr>
              <a:t>भी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होगी 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|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889ABD-1957-5472-C216-70C369B91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53" y="263061"/>
            <a:ext cx="9056319" cy="559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6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88962-FF4F-B78E-18FC-D23A342E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7CA941-6362-F532-1099-9B8BC23BA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3"/>
          <a:stretch>
            <a:fillRect/>
          </a:stretch>
        </p:blipFill>
        <p:spPr>
          <a:xfrm>
            <a:off x="398885" y="585844"/>
            <a:ext cx="9894041" cy="441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4226BF-762D-CF9B-BE9D-DA4738F1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BA4037-B64F-C0B2-17BE-2E0FAFF5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4" y="901754"/>
            <a:ext cx="9153873" cy="4234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BE405-AA79-F292-B8FC-8EA585812850}"/>
              </a:ext>
            </a:extLst>
          </p:cNvPr>
          <p:cNvSpPr txBox="1"/>
          <p:nvPr/>
        </p:nvSpPr>
        <p:spPr>
          <a:xfrm>
            <a:off x="712300" y="5492316"/>
            <a:ext cx="9522148" cy="1148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७ की वेबसाइट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- विज़न की हिंदी व इंग्लिश प्रति भी उपलब्ध रहेगी 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70122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3C0E54-F29F-F5FB-86C3-0910FC773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0B0AA4-93E1-7C05-F42C-5541B3D4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9" y="2298557"/>
            <a:ext cx="8597799" cy="3953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E9940E-27D3-656D-BBF3-BD8F36AA2D85}"/>
              </a:ext>
            </a:extLst>
          </p:cNvPr>
          <p:cNvSpPr txBox="1"/>
          <p:nvPr/>
        </p:nvSpPr>
        <p:spPr>
          <a:xfrm>
            <a:off x="604356" y="716458"/>
            <a:ext cx="9522148" cy="1148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७ </a:t>
            </a: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लॉगिन बेस्ड डैशबोर्ड </a:t>
            </a: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सभी विभाग अपने लॉगिन - 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ID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  के द्वारा अपने एंट्री फॉर्म्स व डैशबोर्ड को एक्सेस कर सकेंगे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 | </a:t>
            </a:r>
          </a:p>
        </p:txBody>
      </p:sp>
    </p:spTree>
    <p:extLst>
      <p:ext uri="{BB962C8B-B14F-4D97-AF65-F5344CB8AC3E}">
        <p14:creationId xmlns:p14="http://schemas.microsoft.com/office/powerpoint/2010/main" val="91130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4DF6C-A7E3-0DC3-39D7-56AD1F43A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E19127-7B75-E1C0-0AA5-3B6DA8333140}"/>
              </a:ext>
            </a:extLst>
          </p:cNvPr>
          <p:cNvSpPr txBox="1"/>
          <p:nvPr/>
        </p:nvSpPr>
        <p:spPr>
          <a:xfrm>
            <a:off x="604356" y="716458"/>
            <a:ext cx="9522148" cy="1148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७ </a:t>
            </a: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400" b="1" dirty="0">
                <a:latin typeface="Poppins" panose="00000500000000000000" pitchFamily="2" charset="0"/>
                <a:cs typeface="Poppins" panose="00000500000000000000" pitchFamily="2" charset="0"/>
              </a:rPr>
              <a:t>लॉगिन बेस्ड डैशबोर्ड </a:t>
            </a:r>
            <a:r>
              <a:rPr lang="en-IN" sz="2400" b="1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प्रत्येक विभाग को लॉगिन के बाद अपने विभाग के 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Initiatives </a:t>
            </a:r>
            <a:r>
              <a:rPr lang="hi-IN" sz="2400" dirty="0">
                <a:latin typeface="Poppins" panose="00000500000000000000" pitchFamily="2" charset="0"/>
                <a:cs typeface="Poppins" panose="00000500000000000000" pitchFamily="2" charset="0"/>
              </a:rPr>
              <a:t>प्रदर्शित होंगे </a:t>
            </a:r>
            <a:r>
              <a:rPr lang="en-IN" sz="2400" dirty="0">
                <a:latin typeface="Poppins" panose="00000500000000000000" pitchFamily="2" charset="0"/>
                <a:cs typeface="Poppins" panose="00000500000000000000" pitchFamily="2" charset="0"/>
              </a:rPr>
              <a:t>|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70798-A834-FE3D-C072-ECB5D4435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6" y="2430050"/>
            <a:ext cx="10255920" cy="48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4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54C3E3-6B13-9207-3BE1-CB4DD910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8E9DD-620D-2D5C-2F00-357B800E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5" y="2488534"/>
            <a:ext cx="9902608" cy="45526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2DB294-C330-767A-9D89-FA51535310BD}"/>
              </a:ext>
            </a:extLst>
          </p:cNvPr>
          <p:cNvSpPr txBox="1"/>
          <p:nvPr/>
        </p:nvSpPr>
        <p:spPr>
          <a:xfrm>
            <a:off x="563219" y="815914"/>
            <a:ext cx="9599683" cy="1433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i-IN" sz="2000" b="1" dirty="0">
                <a:latin typeface="Poppins" panose="00000500000000000000" pitchFamily="2" charset="0"/>
                <a:cs typeface="Poppins" panose="00000500000000000000" pitchFamily="2" charset="0"/>
              </a:rPr>
              <a:t>छत्तीसगढ़ अंजोर @ २०</a:t>
            </a:r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hi-IN" sz="2000" b="1" dirty="0">
                <a:latin typeface="Poppins" panose="00000500000000000000" pitchFamily="2" charset="0"/>
                <a:cs typeface="Poppins" panose="00000500000000000000" pitchFamily="2" charset="0"/>
              </a:rPr>
              <a:t>७ </a:t>
            </a:r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000" b="1" dirty="0">
                <a:latin typeface="Poppins" panose="00000500000000000000" pitchFamily="2" charset="0"/>
                <a:cs typeface="Poppins" panose="00000500000000000000" pitchFamily="2" charset="0"/>
              </a:rPr>
              <a:t>लॉगिन बेस्ड डैशबोर्ड </a:t>
            </a:r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 प्रदर्शित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 Initiatives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को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विभाग 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Short, Mid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व 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Long Term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मे 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Reclassify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कर सकेगा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 तथा 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नए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 Initiative , ADD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व 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UPDATE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कर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hi-IN" sz="2000" dirty="0">
                <a:latin typeface="Poppins" panose="00000500000000000000" pitchFamily="2" charset="0"/>
                <a:cs typeface="Poppins" panose="00000500000000000000" pitchFamily="2" charset="0"/>
              </a:rPr>
              <a:t>सकेंगे </a:t>
            </a: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84690601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Words>390</Words>
  <Application>Microsoft Office PowerPoint</Application>
  <PresentationFormat>Custom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Wingdings</vt:lpstr>
      <vt:lpstr>Corbel</vt:lpstr>
      <vt:lpstr>Poppins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Kavita Singh</dc:creator>
  <cp:lastModifiedBy>Kavita Singh</cp:lastModifiedBy>
  <cp:revision>14</cp:revision>
  <cp:lastPrinted>2025-11-27T18:02:01Z</cp:lastPrinted>
  <dcterms:modified xsi:type="dcterms:W3CDTF">2026-01-27T14:19:01Z</dcterms:modified>
</cp:coreProperties>
</file>